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74" autoAdjust="0"/>
    <p:restoredTop sz="94660"/>
  </p:normalViewPr>
  <p:slideViewPr>
    <p:cSldViewPr snapToGrid="0">
      <p:cViewPr>
        <p:scale>
          <a:sx n="75" d="100"/>
          <a:sy n="75" d="100"/>
        </p:scale>
        <p:origin x="738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4D489-ADD5-4AD8-A2D6-6C5AAB631376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95F70-2E49-4A10-8638-C62B495C6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93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3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0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45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96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1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8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31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38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61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66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15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D79E0-50EE-427E-98BA-6BC1DB8DBBF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FCB3F-5C14-434E-B4F3-0410F97E3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9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4">
            <a:extLst>
              <a:ext uri="{FF2B5EF4-FFF2-40B4-BE49-F238E27FC236}">
                <a16:creationId xmlns:a16="http://schemas.microsoft.com/office/drawing/2014/main" id="{C09C3686-E2F6-4CB4-B23C-15FE47C1F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617" y="5839963"/>
            <a:ext cx="1857375" cy="5257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Должность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Лаборант, специалист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Ф.И.О.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Иванов Иван Иванович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+77777777777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8(301_) 777777</a:t>
            </a:r>
          </a:p>
        </p:txBody>
      </p:sp>
      <p:sp>
        <p:nvSpPr>
          <p:cNvPr id="5" name="Rectangle 84">
            <a:extLst>
              <a:ext uri="{FF2B5EF4-FFF2-40B4-BE49-F238E27FC236}">
                <a16:creationId xmlns:a16="http://schemas.microsoft.com/office/drawing/2014/main" id="{ECC40F8A-D551-4B59-8144-DAE005F1A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151" y="5836727"/>
            <a:ext cx="1857375" cy="5257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Должность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Лаборант, специалист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Ф.И.О.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Иванов Иван Иванович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+77777777777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8(301_) 777777</a:t>
            </a:r>
          </a:p>
        </p:txBody>
      </p:sp>
      <p:sp>
        <p:nvSpPr>
          <p:cNvPr id="6" name="Rectangle 84">
            <a:extLst>
              <a:ext uri="{FF2B5EF4-FFF2-40B4-BE49-F238E27FC236}">
                <a16:creationId xmlns:a16="http://schemas.microsoft.com/office/drawing/2014/main" id="{417CE22B-D05C-428D-BF3D-4BB0E0699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5717" y="5836727"/>
            <a:ext cx="1857375" cy="5257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Должность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Лаборант, специалист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Ф.И.О.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Иванов Иван Иванович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+77777777777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8(301_) 777777</a:t>
            </a:r>
          </a:p>
        </p:txBody>
      </p:sp>
      <p:sp>
        <p:nvSpPr>
          <p:cNvPr id="7" name="Rectangle 84">
            <a:extLst>
              <a:ext uri="{FF2B5EF4-FFF2-40B4-BE49-F238E27FC236}">
                <a16:creationId xmlns:a16="http://schemas.microsoft.com/office/drawing/2014/main" id="{EC0FE7EA-1D9F-4BD9-841D-0F7704245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5538" y="5039381"/>
            <a:ext cx="1857375" cy="5257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Должность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Заведующий лабораторией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Ф.И.О.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Иванов Иван Иванович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+77777777777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8(301_) 777777</a:t>
            </a:r>
          </a:p>
        </p:txBody>
      </p:sp>
      <p:sp>
        <p:nvSpPr>
          <p:cNvPr id="8" name="Rectangle 43">
            <a:extLst>
              <a:ext uri="{FF2B5EF4-FFF2-40B4-BE49-F238E27FC236}">
                <a16:creationId xmlns:a16="http://schemas.microsoft.com/office/drawing/2014/main" id="{38CA28E1-6B14-4F7C-96FC-E4DBE9E42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518" y="4931938"/>
            <a:ext cx="6188766" cy="18057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643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E776D8-F890-43C2-8CE0-3F7AF4E86188}"/>
              </a:ext>
            </a:extLst>
          </p:cNvPr>
          <p:cNvSpPr txBox="1"/>
          <p:nvPr/>
        </p:nvSpPr>
        <p:spPr>
          <a:xfrm>
            <a:off x="847188" y="6365663"/>
            <a:ext cx="583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территориальной подсети Республики Бурятия СНЛК</a:t>
            </a:r>
          </a:p>
        </p:txBody>
      </p:sp>
      <p:sp>
        <p:nvSpPr>
          <p:cNvPr id="10" name="Rectangle 84">
            <a:extLst>
              <a:ext uri="{FF2B5EF4-FFF2-40B4-BE49-F238E27FC236}">
                <a16:creationId xmlns:a16="http://schemas.microsoft.com/office/drawing/2014/main" id="{702F498A-E254-43FC-BBBB-B9147899D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800" y="5844154"/>
            <a:ext cx="1857375" cy="5257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Должность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Лаборант, специалист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Ф.И.О.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Иванов Иван Иванович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+77777777777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8(301_) 777777</a:t>
            </a:r>
          </a:p>
        </p:txBody>
      </p:sp>
      <p:sp>
        <p:nvSpPr>
          <p:cNvPr id="11" name="Rectangle 84">
            <a:extLst>
              <a:ext uri="{FF2B5EF4-FFF2-40B4-BE49-F238E27FC236}">
                <a16:creationId xmlns:a16="http://schemas.microsoft.com/office/drawing/2014/main" id="{BAB5AF26-1864-426A-8A21-2C1E15280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558" y="5844154"/>
            <a:ext cx="1857375" cy="5257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Должность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Лаборант, специалист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Ф.И.О.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Иванов Иван Иванович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+77777777777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8(301_) 777777</a:t>
            </a:r>
          </a:p>
        </p:txBody>
      </p:sp>
      <p:sp>
        <p:nvSpPr>
          <p:cNvPr id="13" name="Rectangle 84">
            <a:extLst>
              <a:ext uri="{FF2B5EF4-FFF2-40B4-BE49-F238E27FC236}">
                <a16:creationId xmlns:a16="http://schemas.microsoft.com/office/drawing/2014/main" id="{B76CCAA2-78EB-49E4-A924-270A95F96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0553" y="5039381"/>
            <a:ext cx="1857375" cy="5257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Должность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Заведующий лабораторией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Ф.И.О.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Иванов Иван Иванович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+77777777777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8(301_) 777777</a:t>
            </a:r>
          </a:p>
        </p:txBody>
      </p:sp>
      <p:sp>
        <p:nvSpPr>
          <p:cNvPr id="14" name="Rectangle 43">
            <a:extLst>
              <a:ext uri="{FF2B5EF4-FFF2-40B4-BE49-F238E27FC236}">
                <a16:creationId xmlns:a16="http://schemas.microsoft.com/office/drawing/2014/main" id="{5E96761D-C75B-4C4D-8955-3696A7975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1" y="4931938"/>
            <a:ext cx="4438650" cy="18057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643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3AF280-063D-4BBA-B716-A5F5D467F1A8}"/>
              </a:ext>
            </a:extLst>
          </p:cNvPr>
          <p:cNvSpPr txBox="1"/>
          <p:nvPr/>
        </p:nvSpPr>
        <p:spPr>
          <a:xfrm>
            <a:off x="7631460" y="6362427"/>
            <a:ext cx="3537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федеральной подсети СНЛК</a:t>
            </a:r>
          </a:p>
        </p:txBody>
      </p:sp>
      <p:sp>
        <p:nvSpPr>
          <p:cNvPr id="17" name="Rectangle 84">
            <a:extLst>
              <a:ext uri="{FF2B5EF4-FFF2-40B4-BE49-F238E27FC236}">
                <a16:creationId xmlns:a16="http://schemas.microsoft.com/office/drawing/2014/main" id="{FBF57D21-F58F-4D0D-A0CC-83F879F44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884" y="3166777"/>
            <a:ext cx="1857375" cy="8287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714" b="1" u="sng" dirty="0">
                <a:latin typeface="Times New Roman" panose="02020603050405020304" pitchFamily="18" charset="0"/>
              </a:rPr>
              <a:t>ГКУ РБ «Центр ГО и защиты населения от ЧС Республики Бурятия»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i="1" u="sng" dirty="0">
                <a:latin typeface="Times New Roman" panose="02020603050405020304" pitchFamily="18" charset="0"/>
              </a:rPr>
              <a:t>Оперативный дежурный пункта управления штаба ГО 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8(3012) 43-42-88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i="1" dirty="0">
                <a:latin typeface="Times New Roman" panose="02020603050405020304" pitchFamily="18" charset="0"/>
              </a:rPr>
              <a:t>                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8(3012) 21-40-93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i="1" dirty="0">
                <a:latin typeface="Times New Roman" panose="02020603050405020304" pitchFamily="18" charset="0"/>
              </a:rPr>
              <a:t>                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8(3012) 43-47-25 (факс)</a:t>
            </a:r>
          </a:p>
        </p:txBody>
      </p:sp>
      <p:sp>
        <p:nvSpPr>
          <p:cNvPr id="49" name="Rectangle 84">
            <a:extLst>
              <a:ext uri="{FF2B5EF4-FFF2-40B4-BE49-F238E27FC236}">
                <a16:creationId xmlns:a16="http://schemas.microsoft.com/office/drawing/2014/main" id="{BED40049-02E2-48F6-890A-9145A191C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91" y="3257532"/>
            <a:ext cx="1857375" cy="828714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714" b="1" u="sng" dirty="0">
                <a:latin typeface="Times New Roman" panose="02020603050405020304" pitchFamily="18" charset="0"/>
              </a:rPr>
              <a:t>ГКУ РБ «Центр ГО и защиты населения от ЧС Республики Бурятия»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i="1" u="sng" dirty="0">
                <a:latin typeface="Times New Roman" panose="02020603050405020304" pitchFamily="18" charset="0"/>
              </a:rPr>
              <a:t>Отдел мероприятия гражданской обороны</a:t>
            </a:r>
            <a:endParaRPr lang="ru-RU" altLang="ru-RU" sz="714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8(3012) 21-21-28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</a:p>
        </p:txBody>
      </p: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9B74F6CE-01A3-4E15-AFB5-30D52CC2700C}"/>
              </a:ext>
            </a:extLst>
          </p:cNvPr>
          <p:cNvCxnSpPr>
            <a:cxnSpLocks/>
          </p:cNvCxnSpPr>
          <p:nvPr/>
        </p:nvCxnSpPr>
        <p:spPr>
          <a:xfrm flipH="1">
            <a:off x="2391494" y="3633065"/>
            <a:ext cx="433389" cy="0"/>
          </a:xfrm>
          <a:prstGeom prst="straightConnector1">
            <a:avLst/>
          </a:prstGeom>
          <a:ln w="2222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84">
            <a:extLst>
              <a:ext uri="{FF2B5EF4-FFF2-40B4-BE49-F238E27FC236}">
                <a16:creationId xmlns:a16="http://schemas.microsoft.com/office/drawing/2014/main" id="{D2C1B075-4540-4FE8-B7B2-4DC273056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91" y="2230734"/>
            <a:ext cx="1857375" cy="747269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714" b="1" u="sng" dirty="0">
                <a:latin typeface="Times New Roman" panose="02020603050405020304" pitchFamily="18" charset="0"/>
              </a:rPr>
              <a:t>Главное управление МЧС России по Республике Бурятия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i="1" u="sng" dirty="0">
                <a:latin typeface="Times New Roman" panose="02020603050405020304" pitchFamily="18" charset="0"/>
              </a:rPr>
              <a:t>Начальник отделения ИТМ, РХБ, МЗ и ПЖН</a:t>
            </a:r>
            <a:endParaRPr lang="ru-RU" altLang="ru-RU" sz="714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8(3012) 373-276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</a:p>
        </p:txBody>
      </p:sp>
      <p:sp>
        <p:nvSpPr>
          <p:cNvPr id="54" name="Rectangle 84">
            <a:extLst>
              <a:ext uri="{FF2B5EF4-FFF2-40B4-BE49-F238E27FC236}">
                <a16:creationId xmlns:a16="http://schemas.microsoft.com/office/drawing/2014/main" id="{2A3CAF85-825A-4E66-90F6-47EAA8B63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883" y="2293489"/>
            <a:ext cx="1857375" cy="601646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714" b="1" u="sng" dirty="0">
                <a:latin typeface="Times New Roman" panose="02020603050405020304" pitchFamily="18" charset="0"/>
              </a:rPr>
              <a:t>Главное управление МЧС России по Республике Бурятия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i="1" u="sng" dirty="0">
                <a:latin typeface="Times New Roman" panose="02020603050405020304" pitchFamily="18" charset="0"/>
              </a:rPr>
              <a:t>Старший оперативный ЦУКС</a:t>
            </a:r>
            <a:endParaRPr lang="ru-RU" altLang="ru-RU" sz="714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8(3012) 21-40-42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i="1" dirty="0">
                <a:latin typeface="Times New Roman" panose="02020603050405020304" pitchFamily="18" charset="0"/>
              </a:rPr>
              <a:t>                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8(3012) 21-96-01</a:t>
            </a:r>
          </a:p>
        </p:txBody>
      </p: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D03D1159-4493-481B-8C6B-7DA6059C9966}"/>
              </a:ext>
            </a:extLst>
          </p:cNvPr>
          <p:cNvCxnSpPr>
            <a:cxnSpLocks/>
          </p:cNvCxnSpPr>
          <p:nvPr/>
        </p:nvCxnSpPr>
        <p:spPr>
          <a:xfrm flipH="1">
            <a:off x="2401766" y="2556158"/>
            <a:ext cx="407385" cy="0"/>
          </a:xfrm>
          <a:prstGeom prst="straightConnector1">
            <a:avLst/>
          </a:prstGeom>
          <a:ln w="2222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C59A6736-FF95-4551-AB6C-AE91F9DE3C9D}"/>
              </a:ext>
            </a:extLst>
          </p:cNvPr>
          <p:cNvCxnSpPr>
            <a:cxnSpLocks/>
          </p:cNvCxnSpPr>
          <p:nvPr/>
        </p:nvCxnSpPr>
        <p:spPr>
          <a:xfrm>
            <a:off x="1473078" y="2986062"/>
            <a:ext cx="0" cy="253635"/>
          </a:xfrm>
          <a:prstGeom prst="straightConnector1">
            <a:avLst/>
          </a:prstGeom>
          <a:ln w="2222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84">
            <a:extLst>
              <a:ext uri="{FF2B5EF4-FFF2-40B4-BE49-F238E27FC236}">
                <a16:creationId xmlns:a16="http://schemas.microsoft.com/office/drawing/2014/main" id="{34244B0D-6F9F-4DB5-9157-28D714F2A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5538" y="1252955"/>
            <a:ext cx="1857375" cy="747269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714" b="1" u="sng" dirty="0">
                <a:latin typeface="Times New Roman" panose="02020603050405020304" pitchFamily="18" charset="0"/>
              </a:rPr>
              <a:t>Главное управление НЦУКС 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714" b="1" u="sng" dirty="0">
                <a:latin typeface="Times New Roman" panose="02020603050405020304" pitchFamily="18" charset="0"/>
              </a:rPr>
              <a:t>МЧС России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i="1" u="sng" dirty="0">
                <a:latin typeface="Times New Roman" panose="02020603050405020304" pitchFamily="18" charset="0"/>
              </a:rPr>
              <a:t>Старший оперативный дежурный МЧС России</a:t>
            </a:r>
            <a:endParaRPr lang="ru-RU" altLang="ru-RU" sz="714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8(495)983-65-39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i="1" dirty="0">
                <a:latin typeface="Times New Roman" panose="02020603050405020304" pitchFamily="18" charset="0"/>
              </a:rPr>
              <a:t>               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 8(495)983-77-38</a:t>
            </a:r>
          </a:p>
        </p:txBody>
      </p:sp>
      <p:sp>
        <p:nvSpPr>
          <p:cNvPr id="75" name="Rectangle 84">
            <a:extLst>
              <a:ext uri="{FF2B5EF4-FFF2-40B4-BE49-F238E27FC236}">
                <a16:creationId xmlns:a16="http://schemas.microsoft.com/office/drawing/2014/main" id="{880801A3-E8AF-4CD8-AA9A-A1C83509D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0552" y="1264359"/>
            <a:ext cx="1857375" cy="747269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714" b="1" u="sng" dirty="0">
                <a:latin typeface="Times New Roman" panose="02020603050405020304" pitchFamily="18" charset="0"/>
              </a:rPr>
              <a:t>Федеральный орган исполнительной власти в составе федеральной подсети СНЛК</a:t>
            </a:r>
            <a:endParaRPr lang="ru-RU" altLang="ru-RU" sz="714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________________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_________________</a:t>
            </a:r>
          </a:p>
        </p:txBody>
      </p:sp>
      <p:sp>
        <p:nvSpPr>
          <p:cNvPr id="16" name="Rectangle 84">
            <a:extLst>
              <a:ext uri="{FF2B5EF4-FFF2-40B4-BE49-F238E27FC236}">
                <a16:creationId xmlns:a16="http://schemas.microsoft.com/office/drawing/2014/main" id="{538A82F4-5599-4076-9709-4FA84AB51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887" y="4263688"/>
            <a:ext cx="1857375" cy="5257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714" b="1" u="sng" dirty="0">
                <a:latin typeface="Times New Roman" panose="02020603050405020304" pitchFamily="18" charset="0"/>
              </a:rPr>
              <a:t>ЕДДС муниципального района, городского округа</a:t>
            </a:r>
            <a:endParaRPr lang="ru-RU" altLang="ru-RU" sz="714" i="1" u="sng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Моб.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+77777777777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u="sng" dirty="0">
                <a:latin typeface="Times New Roman" panose="02020603050405020304" pitchFamily="18" charset="0"/>
              </a:rPr>
              <a:t>8(301_) 777777</a:t>
            </a:r>
          </a:p>
        </p:txBody>
      </p:sp>
      <p:sp>
        <p:nvSpPr>
          <p:cNvPr id="137" name="Rectangle 84">
            <a:extLst>
              <a:ext uri="{FF2B5EF4-FFF2-40B4-BE49-F238E27FC236}">
                <a16:creationId xmlns:a16="http://schemas.microsoft.com/office/drawing/2014/main" id="{4B5E4221-4737-42EF-9F63-B6D5BFAA1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5538" y="211961"/>
            <a:ext cx="1857375" cy="747269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714" b="1" u="sng" dirty="0">
                <a:latin typeface="Times New Roman" panose="02020603050405020304" pitchFamily="18" charset="0"/>
              </a:rPr>
              <a:t>Департамент гражданской обороны и защиты населения МЧС России</a:t>
            </a:r>
          </a:p>
          <a:p>
            <a:pPr>
              <a:spcBef>
                <a:spcPct val="0"/>
              </a:spcBef>
              <a:buNone/>
            </a:pPr>
            <a:endParaRPr lang="ru-RU" altLang="ru-RU" sz="714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altLang="ru-RU" sz="714" b="1" dirty="0">
                <a:latin typeface="Times New Roman" panose="02020603050405020304" pitchFamily="18" charset="0"/>
              </a:rPr>
              <a:t>Раб. тел. </a:t>
            </a:r>
            <a:r>
              <a:rPr lang="ru-RU" altLang="ru-RU" sz="714" i="1" dirty="0">
                <a:latin typeface="Times New Roman" panose="02020603050405020304" pitchFamily="18" charset="0"/>
              </a:rPr>
              <a:t>_______________</a:t>
            </a:r>
          </a:p>
        </p:txBody>
      </p:sp>
      <p:cxnSp>
        <p:nvCxnSpPr>
          <p:cNvPr id="177" name="Прямая соединительная линия 176">
            <a:extLst>
              <a:ext uri="{FF2B5EF4-FFF2-40B4-BE49-F238E27FC236}">
                <a16:creationId xmlns:a16="http://schemas.microsoft.com/office/drawing/2014/main" id="{67AA884D-7D9E-4844-B10F-D3F286837A65}"/>
              </a:ext>
            </a:extLst>
          </p:cNvPr>
          <p:cNvCxnSpPr/>
          <p:nvPr/>
        </p:nvCxnSpPr>
        <p:spPr>
          <a:xfrm>
            <a:off x="142089" y="2152789"/>
            <a:ext cx="11771086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175F6DF6-CEB2-4438-A566-BC195EBD3435}"/>
              </a:ext>
            </a:extLst>
          </p:cNvPr>
          <p:cNvSpPr txBox="1"/>
          <p:nvPr/>
        </p:nvSpPr>
        <p:spPr>
          <a:xfrm>
            <a:off x="7228830" y="88445"/>
            <a:ext cx="4015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организации оповещения СНЛК</a:t>
            </a:r>
          </a:p>
        </p:txBody>
      </p:sp>
      <p:sp>
        <p:nvSpPr>
          <p:cNvPr id="39" name="Rectangle 84">
            <a:extLst>
              <a:ext uri="{FF2B5EF4-FFF2-40B4-BE49-F238E27FC236}">
                <a16:creationId xmlns:a16="http://schemas.microsoft.com/office/drawing/2014/main" id="{3D2FC3FF-4FB7-4DCD-B5C1-5987E2C4D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142" y="3254937"/>
            <a:ext cx="1857375" cy="601646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1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Источник ЧС, информация о ЧС</a:t>
            </a:r>
            <a:endParaRPr lang="ru-RU" altLang="ru-RU" sz="1400" i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0CAAA7A4-E280-46A4-9212-2F9A8365E5CC}"/>
              </a:ext>
            </a:extLst>
          </p:cNvPr>
          <p:cNvCxnSpPr>
            <a:cxnSpLocks/>
            <a:stCxn id="39" idx="1"/>
          </p:cNvCxnSpPr>
          <p:nvPr/>
        </p:nvCxnSpPr>
        <p:spPr>
          <a:xfrm flipH="1" flipV="1">
            <a:off x="4692914" y="2604248"/>
            <a:ext cx="1607228" cy="95151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B531F12B-4177-477C-AAC5-C968B3B98D4D}"/>
              </a:ext>
            </a:extLst>
          </p:cNvPr>
          <p:cNvCxnSpPr>
            <a:cxnSpLocks/>
            <a:stCxn id="39" idx="1"/>
          </p:cNvCxnSpPr>
          <p:nvPr/>
        </p:nvCxnSpPr>
        <p:spPr>
          <a:xfrm flipH="1">
            <a:off x="4692914" y="3555760"/>
            <a:ext cx="1607228" cy="2985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3315B3EA-FFA1-40F7-9EFF-6DD323EF606A}"/>
              </a:ext>
            </a:extLst>
          </p:cNvPr>
          <p:cNvCxnSpPr>
            <a:cxnSpLocks/>
            <a:stCxn id="39" idx="1"/>
          </p:cNvCxnSpPr>
          <p:nvPr/>
        </p:nvCxnSpPr>
        <p:spPr>
          <a:xfrm flipH="1">
            <a:off x="4692914" y="3555760"/>
            <a:ext cx="1607228" cy="97641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B2A970D6-D20C-4DE9-8319-C6CD22FA4599}"/>
              </a:ext>
            </a:extLst>
          </p:cNvPr>
          <p:cNvCxnSpPr>
            <a:cxnSpLocks/>
            <a:stCxn id="54" idx="2"/>
            <a:endCxn id="17" idx="0"/>
          </p:cNvCxnSpPr>
          <p:nvPr/>
        </p:nvCxnSpPr>
        <p:spPr>
          <a:xfrm>
            <a:off x="3753571" y="2895135"/>
            <a:ext cx="1" cy="27164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43DD4897-1831-4CB5-96FE-C2F752552162}"/>
              </a:ext>
            </a:extLst>
          </p:cNvPr>
          <p:cNvCxnSpPr>
            <a:cxnSpLocks/>
          </p:cNvCxnSpPr>
          <p:nvPr/>
        </p:nvCxnSpPr>
        <p:spPr>
          <a:xfrm>
            <a:off x="3737614" y="4000464"/>
            <a:ext cx="1" cy="27164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>
            <a:extLst>
              <a:ext uri="{FF2B5EF4-FFF2-40B4-BE49-F238E27FC236}">
                <a16:creationId xmlns:a16="http://schemas.microsoft.com/office/drawing/2014/main" id="{86339E0A-16EE-460C-AD02-44B580922D40}"/>
              </a:ext>
            </a:extLst>
          </p:cNvPr>
          <p:cNvCxnSpPr>
            <a:cxnSpLocks/>
          </p:cNvCxnSpPr>
          <p:nvPr/>
        </p:nvCxnSpPr>
        <p:spPr>
          <a:xfrm>
            <a:off x="3727901" y="4796117"/>
            <a:ext cx="1" cy="27164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46A57312-E11A-431F-B8E2-6F51D2733C80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1726305" y="5563179"/>
            <a:ext cx="1227070" cy="27678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1875A0B0-F147-4329-95E7-5C57937D0982}"/>
              </a:ext>
            </a:extLst>
          </p:cNvPr>
          <p:cNvCxnSpPr>
            <a:cxnSpLocks/>
          </p:cNvCxnSpPr>
          <p:nvPr/>
        </p:nvCxnSpPr>
        <p:spPr>
          <a:xfrm>
            <a:off x="4589445" y="5570275"/>
            <a:ext cx="1375151" cy="25694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069C1005-33BB-44E9-98DE-CC3FC64F72D9}"/>
              </a:ext>
            </a:extLst>
          </p:cNvPr>
          <p:cNvCxnSpPr>
            <a:cxnSpLocks/>
          </p:cNvCxnSpPr>
          <p:nvPr/>
        </p:nvCxnSpPr>
        <p:spPr>
          <a:xfrm>
            <a:off x="3727901" y="5562927"/>
            <a:ext cx="1" cy="27164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54710B1C-8AFC-4011-A46C-AFF4A441E863}"/>
              </a:ext>
            </a:extLst>
          </p:cNvPr>
          <p:cNvCxnSpPr>
            <a:cxnSpLocks/>
          </p:cNvCxnSpPr>
          <p:nvPr/>
        </p:nvCxnSpPr>
        <p:spPr>
          <a:xfrm flipV="1">
            <a:off x="3763344" y="2000224"/>
            <a:ext cx="0" cy="28205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>
            <a:extLst>
              <a:ext uri="{FF2B5EF4-FFF2-40B4-BE49-F238E27FC236}">
                <a16:creationId xmlns:a16="http://schemas.microsoft.com/office/drawing/2014/main" id="{E7AD9B4D-62B6-4475-9157-9FC8AB7C11CE}"/>
              </a:ext>
            </a:extLst>
          </p:cNvPr>
          <p:cNvCxnSpPr>
            <a:cxnSpLocks/>
          </p:cNvCxnSpPr>
          <p:nvPr/>
        </p:nvCxnSpPr>
        <p:spPr>
          <a:xfrm flipV="1">
            <a:off x="3753570" y="982300"/>
            <a:ext cx="0" cy="28205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id="{EEBEB943-064B-496C-BE09-EB28B0DBD649}"/>
              </a:ext>
            </a:extLst>
          </p:cNvPr>
          <p:cNvCxnSpPr>
            <a:cxnSpLocks/>
            <a:endCxn id="75" idx="1"/>
          </p:cNvCxnSpPr>
          <p:nvPr/>
        </p:nvCxnSpPr>
        <p:spPr>
          <a:xfrm>
            <a:off x="4729583" y="1626590"/>
            <a:ext cx="3680969" cy="1140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>
            <a:extLst>
              <a:ext uri="{FF2B5EF4-FFF2-40B4-BE49-F238E27FC236}">
                <a16:creationId xmlns:a16="http://schemas.microsoft.com/office/drawing/2014/main" id="{8E8C3D36-8C01-4812-A19D-4ECE8CFEAFD7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9339238" y="2016968"/>
            <a:ext cx="3" cy="302241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>
            <a:extLst>
              <a:ext uri="{FF2B5EF4-FFF2-40B4-BE49-F238E27FC236}">
                <a16:creationId xmlns:a16="http://schemas.microsoft.com/office/drawing/2014/main" id="{2D5C2ABD-4C81-45F6-A13D-86D2C1A44E55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8247488" y="5576864"/>
            <a:ext cx="509250" cy="26729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>
            <a:extLst>
              <a:ext uri="{FF2B5EF4-FFF2-40B4-BE49-F238E27FC236}">
                <a16:creationId xmlns:a16="http://schemas.microsoft.com/office/drawing/2014/main" id="{3ADAEF3F-3A76-4806-9729-7704DA26E333}"/>
              </a:ext>
            </a:extLst>
          </p:cNvPr>
          <p:cNvCxnSpPr>
            <a:cxnSpLocks/>
          </p:cNvCxnSpPr>
          <p:nvPr/>
        </p:nvCxnSpPr>
        <p:spPr>
          <a:xfrm>
            <a:off x="9956782" y="5570275"/>
            <a:ext cx="575463" cy="25694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id="{FD4C906E-ABDA-4D5A-A342-238CB1454B2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4692913" y="4616027"/>
            <a:ext cx="3717640" cy="68620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7235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383</Words>
  <Application>Microsoft Office PowerPoint</Application>
  <PresentationFormat>Широкоэкранный</PresentationFormat>
  <Paragraphs>65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АРМ</dc:creator>
  <cp:lastModifiedBy>15289</cp:lastModifiedBy>
  <cp:revision>22</cp:revision>
  <cp:lastPrinted>2021-04-15T04:07:20Z</cp:lastPrinted>
  <dcterms:created xsi:type="dcterms:W3CDTF">2020-02-18T08:24:11Z</dcterms:created>
  <dcterms:modified xsi:type="dcterms:W3CDTF">2021-04-16T01:14:42Z</dcterms:modified>
</cp:coreProperties>
</file>